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3" r:id="rId7"/>
    <p:sldId id="268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09"/>
    <p:restoredTop sz="94661"/>
  </p:normalViewPr>
  <p:slideViewPr>
    <p:cSldViewPr snapToGrid="0" showGuides="1">
      <p:cViewPr varScale="1">
        <p:scale>
          <a:sx n="132" d="100"/>
          <a:sy n="132" d="100"/>
        </p:scale>
        <p:origin x="3024" y="1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7279396-E780-EFCD-5D7D-C585E081E66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JP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99ECA8-722F-52DE-9740-CB4BE4920A8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ED89DA-38DC-8040-AA0F-A57C05EDFE9A}" type="datetimeFigureOut">
              <a:rPr lang="en-JP" smtClean="0"/>
              <a:t>2026/01/19</a:t>
            </a:fld>
            <a:endParaRPr lang="en-JP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834628-900D-6C48-B363-A76F6D69338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JP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65B0E5-BF78-0F9D-F91D-4D74F8D67F0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AB22F6-7D2F-BC4E-A8B8-64309C16976D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1438911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C97493-3BC7-4522-8E1D-DE4D3FE9838A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6E820B-3C05-475A-96DA-B31A0D20AB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81046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62742"/>
            <a:ext cx="7772400" cy="2166257"/>
          </a:xfrm>
        </p:spPr>
        <p:txBody>
          <a:bodyPr anchor="ctr">
            <a:normAutofit/>
          </a:bodyPr>
          <a:lstStyle>
            <a:lvl1pPr algn="ctr">
              <a:defRPr sz="28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知能システム研究室 法政太郎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14E0A-99BF-412E-8F7E-52087B406A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83591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知能システム研究室 法政太郎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14E0A-99BF-412E-8F7E-52087B406A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3672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知能システム研究室 法政太郎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14E0A-99BF-412E-8F7E-52087B406A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4129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知能システム研究室 法政太郎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14E0A-99BF-412E-8F7E-52087B406A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6930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知能システム研究室 法政太郎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14E0A-99BF-412E-8F7E-52087B406A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6502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知能システム研究室 法政太郎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14E0A-99BF-412E-8F7E-52087B406A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736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知能システム研究室 法政太郎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14E0A-99BF-412E-8F7E-52087B406A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9636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知能システム研究室 法政太郎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14E0A-99BF-412E-8F7E-52087B406A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4938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知能システム研究室 法政太郎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14E0A-99BF-412E-8F7E-52087B406A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1267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知能システム研究室 法政太郎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14E0A-99BF-412E-8F7E-52087B406A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5662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知能システム研究室 法政太郎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14E0A-99BF-412E-8F7E-52087B406A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8463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8945" y="43543"/>
            <a:ext cx="8631715" cy="7204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45" y="839189"/>
            <a:ext cx="8631715" cy="54309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06733" y="6673932"/>
            <a:ext cx="4330535" cy="184068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知能システム研究室 法政太郎</a:t>
            </a:r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37268" y="6673932"/>
            <a:ext cx="2406732" cy="184068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fld id="{30D14E0A-99BF-412E-8F7E-52087B406AD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DC69FB2-6FD1-3E80-B834-9369F17B98D5}"/>
              </a:ext>
            </a:extLst>
          </p:cNvPr>
          <p:cNvSpPr txBox="1">
            <a:spLocks/>
          </p:cNvSpPr>
          <p:nvPr userDrawn="1"/>
        </p:nvSpPr>
        <p:spPr>
          <a:xfrm>
            <a:off x="0" y="6673932"/>
            <a:ext cx="2406733" cy="184068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05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526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kumimoji="1" sz="2800" b="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30000"/>
        </a:lnSpc>
        <a:spcBef>
          <a:spcPts val="1000"/>
        </a:spcBef>
        <a:buClr>
          <a:schemeClr val="tx2">
            <a:lumMod val="75000"/>
            <a:lumOff val="25000"/>
          </a:schemeClr>
        </a:buClr>
        <a:buSzPct val="70000"/>
        <a:buFont typeface="Arial" panose="020B0604020202020204" pitchFamily="34" charset="0"/>
        <a:buChar char="►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3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3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3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3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8F05FD8-5F4E-38C3-7D93-11CF2023A82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/>
              <a:t>タイトル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B6B3BAD-3628-EA0C-4E30-40CCB5BAF0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993220"/>
          </a:xfrm>
        </p:spPr>
        <p:txBody>
          <a:bodyPr/>
          <a:lstStyle/>
          <a:p>
            <a:r>
              <a:rPr kumimoji="1" lang="ja-JP" altLang="en-US"/>
              <a:t>法政大学理工学部経営システム工学科</a:t>
            </a:r>
            <a:endParaRPr kumimoji="1" lang="en-US" altLang="ja-JP" dirty="0"/>
          </a:p>
          <a:p>
            <a:r>
              <a:rPr lang="ja-JP" altLang="en-US"/>
              <a:t>知能システム研究室</a:t>
            </a:r>
            <a:endParaRPr lang="en-US" altLang="ja-JP" dirty="0"/>
          </a:p>
          <a:p>
            <a:r>
              <a:rPr kumimoji="1" lang="ja-JP" altLang="en-US"/>
              <a:t>法政太郎</a:t>
            </a:r>
            <a:endParaRPr kumimoji="1" lang="en-US" altLang="ja-JP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22A2A27-79EF-347F-754E-6EF53627B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知能システム研究室 法政太郎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C836754-DE79-C803-63B7-30EB6BF52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14E0A-99BF-412E-8F7E-52087B406ADF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4" name="字幕 2">
            <a:extLst>
              <a:ext uri="{FF2B5EF4-FFF2-40B4-BE49-F238E27FC236}">
                <a16:creationId xmlns:a16="http://schemas.microsoft.com/office/drawing/2014/main" id="{36962276-C922-DE77-B301-26011BF1F772}"/>
              </a:ext>
            </a:extLst>
          </p:cNvPr>
          <p:cNvSpPr txBox="1">
            <a:spLocks/>
          </p:cNvSpPr>
          <p:nvPr/>
        </p:nvSpPr>
        <p:spPr>
          <a:xfrm>
            <a:off x="259881" y="548640"/>
            <a:ext cx="3580599" cy="7141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30000"/>
              </a:lnSpc>
              <a:spcBef>
                <a:spcPts val="1000"/>
              </a:spcBef>
              <a:buClr>
                <a:schemeClr val="tx2">
                  <a:lumMod val="75000"/>
                  <a:lumOff val="25000"/>
                </a:schemeClr>
              </a:buClr>
              <a:buSzPct val="70000"/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3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3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3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3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2000" dirty="0"/>
              <a:t>20XX</a:t>
            </a:r>
            <a:r>
              <a:rPr lang="ja-JP" altLang="en-US" sz="2000"/>
              <a:t>年度卒業論文審査会</a:t>
            </a:r>
            <a:endParaRPr lang="en-US" altLang="ja-JP" sz="2000" dirty="0"/>
          </a:p>
        </p:txBody>
      </p:sp>
    </p:spTree>
    <p:extLst>
      <p:ext uri="{BB962C8B-B14F-4D97-AF65-F5344CB8AC3E}">
        <p14:creationId xmlns:p14="http://schemas.microsoft.com/office/powerpoint/2010/main" val="1763168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41169-421E-2CF8-B33F-8FB226175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背景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D4CE69-3B50-37D0-FD24-A0FDC62403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57EC2A-A739-53DE-EC81-15DB57EFC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知能システム研究室 法政太郎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F10B2A-8D5C-5C78-DEA6-8AC63104D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14E0A-99BF-412E-8F7E-52087B406ADF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0172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1BAB6E-CC1A-67E5-3E55-36FA8FAB04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B033C-8AB7-C668-5B05-CD6D6EF38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提案手法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A2A053-C318-1CD8-6737-8F795E903A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EC5EFC-725A-F90A-E7CD-2E39593A6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知能システム研究室 法政太郎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C5FA94-1B51-80D7-F5EA-7750A096D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14E0A-99BF-412E-8F7E-52087B406ADF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5730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8B9F38-D4B8-2AE3-6B8E-F750F1011B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0D67BD-6596-3CCC-B16E-8D6CD5C36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実験結果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873D65-77F6-2FC2-F491-6ABCFB0FF4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6A475F-C6EA-3F1A-8C7A-D1F6E8A21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知能システム研究室 法政太郎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4564B9-0570-7CAE-892D-B8DFE771C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14E0A-99BF-412E-8F7E-52087B406ADF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2014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7B561-74C0-3129-EEBC-DA7D12727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結論と今後の課題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DB4F72-72CC-4B2F-D2E6-CBF9A08B5F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441EBC-412A-75B0-E653-350403791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知能システム研究室 法政太郎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B8EE84-E8BB-1632-440A-24EAB7805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14E0A-99BF-412E-8F7E-52087B406ADF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099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2CA1C-AF51-1AAE-8604-0FD756418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補足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2DE121-4988-7DB7-7064-61BC98AC44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63C3AF-4922-312A-6B0C-731BC2C9A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知能システム研究室 法政太郎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B3382B-2E05-9D05-3D10-91DC2C7DA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14E0A-99BF-412E-8F7E-52087B406ADF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69386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18CFF-3B3D-F5E4-3E7A-E2F2BFB7D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JP" dirty="0"/>
              <a:t>補足スライド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783BA-0E12-D86E-7263-4064E8D01F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C10430-C89F-5E1D-ACB4-D76E2474D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知能システム研究室 法政太郎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403745-1B68-EA4B-4E0B-EF4F7D32C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14E0A-99BF-412E-8F7E-52087B406ADF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16859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Custom 1">
      <a:majorFont>
        <a:latin typeface="Arial"/>
        <a:ea typeface="Meiryo"/>
        <a:cs typeface=""/>
      </a:majorFont>
      <a:minorFont>
        <a:latin typeface="Arial"/>
        <a:ea typeface="Meiryo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</TotalTime>
  <Words>66</Words>
  <Application>Microsoft Macintosh PowerPoint</Application>
  <PresentationFormat>On-screen Show (4:3)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游ゴシック</vt:lpstr>
      <vt:lpstr>Aptos</vt:lpstr>
      <vt:lpstr>Arial</vt:lpstr>
      <vt:lpstr>Office Theme</vt:lpstr>
      <vt:lpstr>タイトル</vt:lpstr>
      <vt:lpstr>背景</vt:lpstr>
      <vt:lpstr>提案手法</vt:lpstr>
      <vt:lpstr>実験結果</vt:lpstr>
      <vt:lpstr>結論と今後の課題</vt:lpstr>
      <vt:lpstr>補足</vt:lpstr>
      <vt:lpstr>補足スライド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LIU ZIANG</dc:creator>
  <cp:lastModifiedBy>劉　子昂</cp:lastModifiedBy>
  <cp:revision>6</cp:revision>
  <dcterms:created xsi:type="dcterms:W3CDTF">2024-09-26T03:55:26Z</dcterms:created>
  <dcterms:modified xsi:type="dcterms:W3CDTF">2026-01-19T11:13:28Z</dcterms:modified>
</cp:coreProperties>
</file>